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313" r:id="rId9"/>
    <p:sldId id="311" r:id="rId10"/>
    <p:sldId id="260" r:id="rId11"/>
    <p:sldId id="314" r:id="rId12"/>
    <p:sldId id="266" r:id="rId13"/>
    <p:sldId id="277" r:id="rId14"/>
    <p:sldId id="276" r:id="rId15"/>
    <p:sldId id="267" r:id="rId16"/>
    <p:sldId id="269" r:id="rId17"/>
    <p:sldId id="278" r:id="rId18"/>
    <p:sldId id="288" r:id="rId19"/>
    <p:sldId id="279" r:id="rId20"/>
    <p:sldId id="280" r:id="rId21"/>
    <p:sldId id="281" r:id="rId22"/>
    <p:sldId id="289" r:id="rId23"/>
    <p:sldId id="306" r:id="rId24"/>
    <p:sldId id="282" r:id="rId25"/>
    <p:sldId id="290" r:id="rId26"/>
    <p:sldId id="283" r:id="rId27"/>
    <p:sldId id="291" r:id="rId28"/>
    <p:sldId id="292" r:id="rId29"/>
    <p:sldId id="307" r:id="rId30"/>
    <p:sldId id="308" r:id="rId31"/>
    <p:sldId id="272" r:id="rId32"/>
    <p:sldId id="294" r:id="rId33"/>
    <p:sldId id="295" r:id="rId34"/>
    <p:sldId id="296" r:id="rId35"/>
    <p:sldId id="297" r:id="rId36"/>
    <p:sldId id="293" r:id="rId37"/>
    <p:sldId id="298" r:id="rId38"/>
    <p:sldId id="299" r:id="rId39"/>
    <p:sldId id="300" r:id="rId40"/>
    <p:sldId id="301" r:id="rId41"/>
    <p:sldId id="302" r:id="rId42"/>
    <p:sldId id="303" r:id="rId43"/>
    <p:sldId id="261" r:id="rId44"/>
    <p:sldId id="271" r:id="rId45"/>
    <p:sldId id="26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8" autoAdjust="0"/>
    <p:restoredTop sz="93193" autoAdjust="0"/>
  </p:normalViewPr>
  <p:slideViewPr>
    <p:cSldViewPr snapToGrid="0">
      <p:cViewPr varScale="1">
        <p:scale>
          <a:sx n="106" d="100"/>
          <a:sy n="106" d="100"/>
        </p:scale>
        <p:origin x="1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89186" y="284846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273518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703399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72476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7278889" y="4724768"/>
            <a:ext cx="3180167" cy="307777"/>
            <a:chOff x="1522374" y="1735254"/>
            <a:chExt cx="3180167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동일한 레이아웃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324A7B-653D-F935-1CFD-E1B4B1A59B21}"/>
              </a:ext>
            </a:extLst>
          </p:cNvPr>
          <p:cNvGrpSpPr/>
          <p:nvPr/>
        </p:nvGrpSpPr>
        <p:grpSpPr>
          <a:xfrm>
            <a:off x="2673779" y="5158405"/>
            <a:ext cx="3367719" cy="307777"/>
            <a:chOff x="1522374" y="1735254"/>
            <a:chExt cx="3367719" cy="30777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6B5FAC5-7F6C-3E56-4C56-41AAC00FDA7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B8644-462E-5B7F-37F3-E668AA736E5A}"/>
                </a:ext>
              </a:extLst>
            </p:cNvPr>
            <p:cNvSpPr txBox="1"/>
            <p:nvPr/>
          </p:nvSpPr>
          <p:spPr>
            <a:xfrm>
              <a:off x="1574762" y="1735254"/>
              <a:ext cx="3315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F976F3-509A-8ECE-4306-325668533DE7}"/>
              </a:ext>
            </a:extLst>
          </p:cNvPr>
          <p:cNvGrpSpPr/>
          <p:nvPr/>
        </p:nvGrpSpPr>
        <p:grpSpPr>
          <a:xfrm>
            <a:off x="7278889" y="5146553"/>
            <a:ext cx="2040433" cy="307777"/>
            <a:chOff x="1522374" y="1735254"/>
            <a:chExt cx="2040433" cy="3077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AD6627-4F97-1B67-6D40-B0CB62B54F6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936E3-3DD3-0BE2-8F26-F6FC5C09E0B1}"/>
                </a:ext>
              </a:extLst>
            </p:cNvPr>
            <p:cNvSpPr txBox="1"/>
            <p:nvPr/>
          </p:nvSpPr>
          <p:spPr>
            <a:xfrm>
              <a:off x="1574762" y="1735254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데이터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7" y="1449937"/>
            <a:ext cx="899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2304560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3122195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6371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2180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14074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866875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5816192" y="-769539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147641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741203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pic>
        <p:nvPicPr>
          <p:cNvPr id="34" name="그림 33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EC7C7978-03B0-AF64-9E47-71BE8261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4" y="2666395"/>
            <a:ext cx="4651466" cy="17141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8204908" y="521670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탄소 중립 실천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78A5F-0F5E-ABB8-8B06-BC2EC5F104AF}"/>
              </a:ext>
            </a:extLst>
          </p:cNvPr>
          <p:cNvSpPr txBox="1"/>
          <p:nvPr/>
        </p:nvSpPr>
        <p:spPr>
          <a:xfrm>
            <a:off x="1483860" y="7081839"/>
            <a:ext cx="7585731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 유도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5919"/>
            <a:ext cx="1734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29788" y="4453360"/>
            <a:ext cx="1838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772976" y="398705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5919"/>
            <a:ext cx="173421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b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탄소계산기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407922" y="405874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069060" y="405374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29788" y="4453360"/>
            <a:ext cx="18382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D93305-89DA-4757-B636-573F59E25552}"/>
              </a:ext>
            </a:extLst>
          </p:cNvPr>
          <p:cNvGrpSpPr/>
          <p:nvPr/>
        </p:nvGrpSpPr>
        <p:grpSpPr>
          <a:xfrm>
            <a:off x="3827990" y="5779355"/>
            <a:ext cx="1197253" cy="307777"/>
            <a:chOff x="1522374" y="1735254"/>
            <a:chExt cx="1197253" cy="3077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89E6A5-4C44-44AD-8A85-890CA79B15A1}"/>
                </a:ext>
              </a:extLst>
            </p:cNvPr>
            <p:cNvSpPr txBox="1"/>
            <p:nvPr/>
          </p:nvSpPr>
          <p:spPr>
            <a:xfrm>
              <a:off x="1574762" y="173525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탄소 계산기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DB16315-1AF9-4E8B-9879-F451A4A4AF6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6430270" y="5742746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C106CD-2612-4583-9FFF-3DF9D08059EE}"/>
              </a:ext>
            </a:extLst>
          </p:cNvPr>
          <p:cNvGrpSpPr/>
          <p:nvPr/>
        </p:nvGrpSpPr>
        <p:grpSpPr>
          <a:xfrm>
            <a:off x="8962716" y="5779355"/>
            <a:ext cx="1572356" cy="307777"/>
            <a:chOff x="1522374" y="1735254"/>
            <a:chExt cx="157235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659F5-A681-41E8-A5ED-DD53EDB17C7E}"/>
                </a:ext>
              </a:extLst>
            </p:cNvPr>
            <p:cNvSpPr txBox="1"/>
            <p:nvPr/>
          </p:nvSpPr>
          <p:spPr>
            <a:xfrm>
              <a:off x="1574762" y="173525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b="1" dirty="0">
                  <a:solidFill>
                    <a:srgbClr val="00549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회원가입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FB05EBA-189F-4398-B16D-166CA99BA67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54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54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56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2867</Words>
  <Application>Microsoft Office PowerPoint</Application>
  <PresentationFormat>와이드스크린</PresentationFormat>
  <Paragraphs>811</Paragraphs>
  <Slides>45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Elsie</vt:lpstr>
      <vt:lpstr>Söhne</vt:lpstr>
      <vt:lpstr>Source Han Sans SC</vt:lpstr>
      <vt:lpstr>맑은 고딕</vt:lpstr>
      <vt:lpstr>맑은 고딕 Semilight</vt:lpstr>
      <vt:lpstr>맑은고딕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상호형</cp:lastModifiedBy>
  <cp:revision>195</cp:revision>
  <dcterms:created xsi:type="dcterms:W3CDTF">2024-03-18T03:26:54Z</dcterms:created>
  <dcterms:modified xsi:type="dcterms:W3CDTF">2024-03-27T02:07:17Z</dcterms:modified>
</cp:coreProperties>
</file>